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26968" cy="576064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08175" y="1989138"/>
            <a:ext cx="4319588" cy="295275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>
          <a:xfrm>
            <a:off x="827088" y="5084763"/>
            <a:ext cx="5832475" cy="1008062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7" name="Picture 2" descr="\\esmadnas01\home\OUPE\EDITORIAL\EDITORIAL_DPTO\EDITORIAL_DPTO_COMUN\BILINGÜISMO\LOMCE Primaria\Primary Sciences\Powerpoints\recursos ppt\Logo think do learn.t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2525" cy="12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5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77796" y="260648"/>
            <a:ext cx="2518048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700" b="1" dirty="0">
                <a:solidFill>
                  <a:srgbClr val="007BB8"/>
                </a:solidFill>
              </a:rPr>
              <a:t>natural</a:t>
            </a:r>
            <a:r>
              <a:rPr lang="es-ES" sz="8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6579" y="1078045"/>
            <a:ext cx="71648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0" b="1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sciences</a:t>
            </a:r>
            <a:r>
              <a:rPr lang="es-ES" sz="110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110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10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endParaRPr lang="es-ES" sz="11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2" y="5661248"/>
            <a:ext cx="1251247" cy="5454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20282"/>
            <a:ext cx="1656184" cy="83750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807" y="2584251"/>
            <a:ext cx="4932040" cy="3907814"/>
          </a:xfrm>
          <a:prstGeom prst="rect">
            <a:avLst/>
          </a:prstGeom>
        </p:spPr>
      </p:pic>
      <p:pic>
        <p:nvPicPr>
          <p:cNvPr id="1026" name="Picture 2" descr="C:\Users\sandra.blanco\Desktop\NatScience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2" y="2734619"/>
            <a:ext cx="1972792" cy="20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2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6300" y="9807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What</a:t>
            </a:r>
            <a:r>
              <a:rPr lang="es-ES" b="1" dirty="0"/>
              <a:t> </a:t>
            </a:r>
            <a:r>
              <a:rPr lang="es-ES" b="1" dirty="0" err="1"/>
              <a:t>does</a:t>
            </a:r>
            <a:r>
              <a:rPr lang="es-ES" b="1" dirty="0"/>
              <a:t> </a:t>
            </a:r>
            <a:r>
              <a:rPr lang="es-ES" b="1" dirty="0" err="1"/>
              <a:t>each</a:t>
            </a:r>
            <a:r>
              <a:rPr lang="es-ES" b="1" dirty="0"/>
              <a:t> </a:t>
            </a:r>
            <a:r>
              <a:rPr lang="es-ES" b="1" dirty="0" err="1"/>
              <a:t>part</a:t>
            </a:r>
            <a:r>
              <a:rPr lang="es-ES" b="1" dirty="0"/>
              <a:t> of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plant</a:t>
            </a:r>
            <a:r>
              <a:rPr lang="es-ES" b="1" dirty="0"/>
              <a:t> do?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902" r="4719" b="1676"/>
          <a:stretch/>
        </p:blipFill>
        <p:spPr bwMode="auto">
          <a:xfrm>
            <a:off x="2843808" y="1484784"/>
            <a:ext cx="3291808" cy="480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342964" y="2924944"/>
            <a:ext cx="2322404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take</a:t>
            </a:r>
            <a:r>
              <a:rPr lang="es-ES" dirty="0"/>
              <a:t> in air and </a:t>
            </a:r>
            <a:r>
              <a:rPr lang="es-ES" dirty="0" err="1"/>
              <a:t>sunlight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342964" y="3700637"/>
            <a:ext cx="1973452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holds</a:t>
            </a:r>
            <a:r>
              <a:rPr lang="es-ES" dirty="0"/>
              <a:t> up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plant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342964" y="4597289"/>
            <a:ext cx="1458308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take</a:t>
            </a:r>
            <a:r>
              <a:rPr lang="es-ES" dirty="0"/>
              <a:t> in </a:t>
            </a:r>
            <a:r>
              <a:rPr lang="es-ES" dirty="0" err="1"/>
              <a:t>water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342964" y="2060848"/>
            <a:ext cx="1818348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produces </a:t>
            </a:r>
            <a:r>
              <a:rPr lang="es-ES" dirty="0" err="1"/>
              <a:t>seeds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2061137"/>
            <a:ext cx="72008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roots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55576" y="2924944"/>
            <a:ext cx="72008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stem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55576" y="3700637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flower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72766" y="4597289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leaves</a:t>
            </a:r>
            <a:endParaRPr lang="es-ES" dirty="0"/>
          </a:p>
        </p:txBody>
      </p:sp>
      <p:cxnSp>
        <p:nvCxnSpPr>
          <p:cNvPr id="12" name="11 Conector recto de flecha"/>
          <p:cNvCxnSpPr>
            <a:stCxn id="10" idx="3"/>
          </p:cNvCxnSpPr>
          <p:nvPr/>
        </p:nvCxnSpPr>
        <p:spPr>
          <a:xfrm>
            <a:off x="1475656" y="2245803"/>
            <a:ext cx="2592288" cy="29113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1475656" y="3109610"/>
            <a:ext cx="3014056" cy="9603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V="1">
            <a:off x="1619672" y="2061137"/>
            <a:ext cx="1944216" cy="18241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flipV="1">
            <a:off x="1636862" y="3109610"/>
            <a:ext cx="1999034" cy="16820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27" idx="1"/>
          </p:cNvCxnSpPr>
          <p:nvPr/>
        </p:nvCxnSpPr>
        <p:spPr>
          <a:xfrm flipH="1" flipV="1">
            <a:off x="4788024" y="1916832"/>
            <a:ext cx="155494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H="1">
            <a:off x="5220072" y="3109610"/>
            <a:ext cx="11228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 flipH="1">
            <a:off x="4489712" y="3885303"/>
            <a:ext cx="1853252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H="1">
            <a:off x="4572000" y="4781955"/>
            <a:ext cx="1770964" cy="375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dirty="0" err="1"/>
              <a:t>Which</a:t>
            </a:r>
            <a:r>
              <a:rPr lang="es-ES" sz="1800" b="1" dirty="0"/>
              <a:t> </a:t>
            </a:r>
            <a:r>
              <a:rPr lang="es-ES" sz="1800" b="1" dirty="0" err="1"/>
              <a:t>plants</a:t>
            </a:r>
            <a:r>
              <a:rPr lang="es-ES" sz="1800" b="1" dirty="0"/>
              <a:t> are </a:t>
            </a:r>
            <a:r>
              <a:rPr lang="es-ES" sz="1800" b="1" dirty="0" err="1"/>
              <a:t>deciduous</a:t>
            </a:r>
            <a:r>
              <a:rPr lang="es-ES" sz="1800" b="1" dirty="0"/>
              <a:t>? </a:t>
            </a:r>
            <a:r>
              <a:rPr lang="es-ES" sz="1800" b="1" dirty="0" err="1"/>
              <a:t>Which</a:t>
            </a:r>
            <a:r>
              <a:rPr lang="es-ES" sz="1800" b="1" dirty="0"/>
              <a:t> are </a:t>
            </a:r>
            <a:r>
              <a:rPr lang="es-ES" sz="1800" b="1" dirty="0" err="1"/>
              <a:t>evergreen</a:t>
            </a:r>
            <a:r>
              <a:rPr lang="es-ES" sz="1800" b="1" dirty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5"/>
            <a:ext cx="2191432" cy="20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5"/>
            <a:ext cx="2201867" cy="20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5"/>
            <a:ext cx="1501899" cy="2360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005064"/>
            <a:ext cx="1501899" cy="2360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1" y="4005064"/>
            <a:ext cx="1462857" cy="229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41928" y="3356992"/>
            <a:ext cx="16675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EVERGREEN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57912" y="5877272"/>
            <a:ext cx="16675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EVERGREEN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246878" y="3356992"/>
            <a:ext cx="16675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DECIDUOUS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85126" y="5934507"/>
            <a:ext cx="16675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DECIDUOUS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009461" y="5935201"/>
            <a:ext cx="16675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DECIDUOUS</a:t>
            </a:r>
          </a:p>
        </p:txBody>
      </p:sp>
    </p:spTree>
    <p:extLst>
      <p:ext uri="{BB962C8B-B14F-4D97-AF65-F5344CB8AC3E}">
        <p14:creationId xmlns:p14="http://schemas.microsoft.com/office/powerpoint/2010/main" val="30253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dirty="0"/>
              <a:t>Do </a:t>
            </a:r>
            <a:r>
              <a:rPr lang="es-ES" sz="1800" b="1" dirty="0" err="1"/>
              <a:t>you</a:t>
            </a:r>
            <a:r>
              <a:rPr lang="es-ES" sz="1800" b="1" dirty="0"/>
              <a:t> </a:t>
            </a:r>
            <a:r>
              <a:rPr lang="es-ES" sz="1800" b="1" dirty="0" err="1"/>
              <a:t>know</a:t>
            </a:r>
            <a:r>
              <a:rPr lang="es-ES" sz="1800" b="1" dirty="0"/>
              <a:t> </a:t>
            </a:r>
            <a:r>
              <a:rPr lang="es-ES" sz="1800" b="1" dirty="0" err="1"/>
              <a:t>the</a:t>
            </a:r>
            <a:r>
              <a:rPr lang="es-ES" sz="1800" b="1" dirty="0"/>
              <a:t> </a:t>
            </a:r>
            <a:r>
              <a:rPr lang="es-ES" sz="1800" b="1" dirty="0" err="1"/>
              <a:t>parts</a:t>
            </a:r>
            <a:r>
              <a:rPr lang="es-ES" sz="1800" b="1" dirty="0"/>
              <a:t> of a </a:t>
            </a:r>
            <a:r>
              <a:rPr lang="es-ES" sz="1800" b="1" dirty="0" err="1"/>
              <a:t>flower</a:t>
            </a:r>
            <a:r>
              <a:rPr lang="es-ES" sz="1800" b="1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3112" r="1189" b="1247"/>
          <a:stretch/>
        </p:blipFill>
        <p:spPr bwMode="auto">
          <a:xfrm>
            <a:off x="2618509" y="1894114"/>
            <a:ext cx="4180114" cy="37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34083" y="2064539"/>
            <a:ext cx="629339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s-ES" dirty="0" err="1"/>
              <a:t>pistil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7524328" y="4365104"/>
            <a:ext cx="658322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s-ES" dirty="0" err="1"/>
              <a:t>petal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88237" y="4365104"/>
            <a:ext cx="675185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s-ES" dirty="0" err="1"/>
              <a:t>sepal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524328" y="2064539"/>
            <a:ext cx="878189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s-ES" dirty="0" err="1"/>
              <a:t>stamen</a:t>
            </a:r>
            <a:endParaRPr lang="es-ES" dirty="0"/>
          </a:p>
        </p:txBody>
      </p:sp>
      <p:cxnSp>
        <p:nvCxnSpPr>
          <p:cNvPr id="10" name="9 Conector recto de flecha"/>
          <p:cNvCxnSpPr>
            <a:stCxn id="5" idx="3"/>
          </p:cNvCxnSpPr>
          <p:nvPr/>
        </p:nvCxnSpPr>
        <p:spPr>
          <a:xfrm>
            <a:off x="1663422" y="2249205"/>
            <a:ext cx="3045144" cy="1107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1663422" y="4437112"/>
            <a:ext cx="2476530" cy="112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6012160" y="3758540"/>
            <a:ext cx="1512168" cy="7912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5868144" y="2249205"/>
            <a:ext cx="1656184" cy="891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dirty="0" err="1"/>
              <a:t>Which</a:t>
            </a:r>
            <a:r>
              <a:rPr lang="es-ES" sz="1800" b="1" dirty="0"/>
              <a:t> of </a:t>
            </a:r>
            <a:r>
              <a:rPr lang="es-ES" sz="1800" b="1" dirty="0" err="1"/>
              <a:t>these</a:t>
            </a:r>
            <a:r>
              <a:rPr lang="es-ES" sz="1800" b="1" dirty="0"/>
              <a:t> are non-</a:t>
            </a:r>
            <a:r>
              <a:rPr lang="es-ES" sz="1800" b="1" dirty="0" err="1"/>
              <a:t>flowering</a:t>
            </a:r>
            <a:r>
              <a:rPr lang="es-ES" sz="1800" b="1" dirty="0"/>
              <a:t> </a:t>
            </a:r>
            <a:r>
              <a:rPr lang="es-ES" sz="1800" b="1" dirty="0" err="1"/>
              <a:t>plants</a:t>
            </a:r>
            <a:r>
              <a:rPr lang="es-ES" sz="1800" b="1" dirty="0"/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79" y="3677616"/>
            <a:ext cx="2102173" cy="14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47" y="3677616"/>
            <a:ext cx="2067400" cy="1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7" y="3677616"/>
            <a:ext cx="2067401" cy="1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79" y="2132856"/>
            <a:ext cx="2102173" cy="14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17" y="2132856"/>
            <a:ext cx="2101161" cy="144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/>
          <a:stretch/>
        </p:blipFill>
        <p:spPr bwMode="auto">
          <a:xfrm>
            <a:off x="1082447" y="2132856"/>
            <a:ext cx="2067400" cy="14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82447" y="2132856"/>
            <a:ext cx="2067400" cy="144683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609452" y="2132112"/>
            <a:ext cx="2067400" cy="144683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348778" y="3675930"/>
            <a:ext cx="2067400" cy="144683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0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64</Words>
  <Application>Microsoft Office PowerPoint</Application>
  <PresentationFormat>Presentación en pantalla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Which plants are deciduous? Which are evergreen?</vt:lpstr>
      <vt:lpstr>Do you know the parts of a flower?</vt:lpstr>
      <vt:lpstr>Which of these are non-flowering plants?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BLANCO, Sandra</dc:creator>
  <cp:lastModifiedBy>Laura García Domingo</cp:lastModifiedBy>
  <cp:revision>7</cp:revision>
  <dcterms:created xsi:type="dcterms:W3CDTF">2015-06-01T08:59:46Z</dcterms:created>
  <dcterms:modified xsi:type="dcterms:W3CDTF">2021-03-10T16:48:45Z</dcterms:modified>
</cp:coreProperties>
</file>